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3" r:id="rId4"/>
    <p:sldId id="282" r:id="rId5"/>
    <p:sldId id="259" r:id="rId6"/>
    <p:sldId id="271" r:id="rId7"/>
    <p:sldId id="278" r:id="rId8"/>
    <p:sldId id="276" r:id="rId9"/>
    <p:sldId id="286" r:id="rId10"/>
    <p:sldId id="277" r:id="rId11"/>
    <p:sldId id="274" r:id="rId12"/>
    <p:sldId id="279" r:id="rId13"/>
    <p:sldId id="273" r:id="rId14"/>
    <p:sldId id="287" r:id="rId15"/>
    <p:sldId id="280" r:id="rId16"/>
    <p:sldId id="272" r:id="rId17"/>
    <p:sldId id="281" r:id="rId18"/>
    <p:sldId id="288" r:id="rId19"/>
    <p:sldId id="262" r:id="rId20"/>
    <p:sldId id="265" r:id="rId21"/>
    <p:sldId id="289" r:id="rId22"/>
    <p:sldId id="290" r:id="rId23"/>
    <p:sldId id="297" r:id="rId24"/>
    <p:sldId id="26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4660"/>
  </p:normalViewPr>
  <p:slideViewPr>
    <p:cSldViewPr snapToGrid="0">
      <p:cViewPr varScale="1">
        <p:scale>
          <a:sx n="51" d="100"/>
          <a:sy n="51" d="100"/>
        </p:scale>
        <p:origin x="136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43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51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58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929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493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35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82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187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715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286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03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06D5D-BC69-4DE9-B692-6AD7B8B02245}" type="datetimeFigureOut">
              <a:rPr lang="ru-RU" smtClean="0"/>
              <a:t>12.06.2023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00B09-E75B-49FA-A392-6BC39193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07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b="51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419" y="2220159"/>
            <a:ext cx="7886700" cy="2629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ЭКОЛОГИЧЕСКИЙ КВЕСТ</a:t>
            </a:r>
            <a:b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«Лесные </a:t>
            </a: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/>
            </a:r>
            <a:b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приключения</a:t>
            </a: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»</a:t>
            </a:r>
            <a:endParaRPr lang="ru-RU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301" y="75107"/>
            <a:ext cx="1921194" cy="1729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495" y="210018"/>
            <a:ext cx="1593665" cy="2324633"/>
          </a:xfrm>
          <a:prstGeom prst="rect">
            <a:avLst/>
          </a:prstGeom>
        </p:spPr>
      </p:pic>
      <p:sp>
        <p:nvSpPr>
          <p:cNvPr id="9" name="AutoShape 2" descr="https://thumbs.dreamstime.com/b/%D0%BA%D0%B0%D1%80%D1%82%D0%BE%D1%88%D0%BA%D0%B0-%D0%B4%D0%B5%D0%B2%D0%BE%D1%87%D0%BA%D0%B0-%D0%BB%D0%BE%D0%B2%D0%B8%D1%82-%D0%B1%D0%B0%D0%B1%D0%BE%D1%87%D0%BA%D1%83-%D0%B8%D0%BB%D0%BB%D1%8E%D1%81%D1%82%D1%80%D0%B0%D1%86%D0%B8%D1%8F-%D0%BC%D1%83%D0%BB%D1%8C%D1%82%D1%84%D0%B8%D0%BB%D1%8C%D0%BC%D0%B0-%D0%BC%D0%B0%D0%BB%D0%B5%D0%BD%D1%8C%D0%BA%D0%B0%D1%8F-2428349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575" y="3220788"/>
            <a:ext cx="2570380" cy="32579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8249"/>
            <a:ext cx="3314232" cy="3960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16" y="4648731"/>
            <a:ext cx="2589082" cy="2589082"/>
          </a:xfrm>
          <a:prstGeom prst="rect">
            <a:avLst/>
          </a:prstGeom>
        </p:spPr>
      </p:pic>
      <p:pic>
        <p:nvPicPr>
          <p:cNvPr id="14" name="c93bdf8c4c82d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47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5872">
        <p15:prstTrans prst="drape"/>
      </p:transition>
    </mc:Choice>
    <mc:Fallback>
      <p:transition spd="slow" advTm="5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02" y="1129883"/>
            <a:ext cx="7075196" cy="4598233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лако 5"/>
          <p:cNvSpPr/>
          <p:nvPr/>
        </p:nvSpPr>
        <p:spPr>
          <a:xfrm>
            <a:off x="2645763" y="342899"/>
            <a:ext cx="4189752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Девочка Маша разорила птичье гнездо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53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625">
        <p15:prstTrans prst="drape"/>
      </p:transition>
    </mc:Choice>
    <mc:Fallback>
      <p:transition spd="slow" advTm="36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111" y="554634"/>
            <a:ext cx="3327816" cy="4928936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419" y="1186530"/>
            <a:ext cx="3537680" cy="503439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Облако 4"/>
          <p:cNvSpPr/>
          <p:nvPr/>
        </p:nvSpPr>
        <p:spPr>
          <a:xfrm>
            <a:off x="3725055" y="4815590"/>
            <a:ext cx="4189752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Девочка Маша разорила птичье гнездо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60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748">
        <p15:prstTrans prst="drape"/>
      </p:transition>
    </mc:Choice>
    <mc:Fallback>
      <p:transition spd="slow" advTm="47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6" y="569626"/>
            <a:ext cx="3575155" cy="4766873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725" y="1545236"/>
            <a:ext cx="3591081" cy="4788109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Облако 4"/>
          <p:cNvSpPr/>
          <p:nvPr/>
        </p:nvSpPr>
        <p:spPr>
          <a:xfrm>
            <a:off x="1476530" y="4759377"/>
            <a:ext cx="4189752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Поможем птице найти и собрать яйца в гнездо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36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737">
        <p15:prstTrans prst="drape"/>
      </p:transition>
    </mc:Choice>
    <mc:Fallback>
      <p:transition spd="slow" advTm="47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927" y="584615"/>
            <a:ext cx="3418032" cy="5036697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66" y="1409075"/>
            <a:ext cx="3552774" cy="486774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2775625" y="4706911"/>
            <a:ext cx="3535233" cy="187548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Экологические загадки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от птички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53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662">
        <p15:prstTrans prst="drape"/>
      </p:transition>
    </mc:Choice>
    <mc:Fallback>
      <p:transition spd="slow" advTm="46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583" y="884420"/>
            <a:ext cx="430784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81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214">
        <p15:prstTrans prst="drape"/>
      </p:transition>
    </mc:Choice>
    <mc:Fallback>
      <p:transition spd="slow" advTm="32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784" y="1344700"/>
            <a:ext cx="3642658" cy="4891207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15" y="554635"/>
            <a:ext cx="3833934" cy="5091519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Облако 4"/>
          <p:cNvSpPr/>
          <p:nvPr/>
        </p:nvSpPr>
        <p:spPr>
          <a:xfrm>
            <a:off x="2559619" y="417850"/>
            <a:ext cx="3485214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Девочка Маша засорила водоём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у лягушки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68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789">
        <p15:prstTrans prst="drape"/>
      </p:transition>
    </mc:Choice>
    <mc:Fallback>
      <p:transition spd="slow" advTm="47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450" y="1543987"/>
            <a:ext cx="3672591" cy="4844821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481" y="539645"/>
            <a:ext cx="3540818" cy="5006716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блако 6"/>
          <p:cNvSpPr/>
          <p:nvPr/>
        </p:nvSpPr>
        <p:spPr>
          <a:xfrm>
            <a:off x="3923724" y="4731646"/>
            <a:ext cx="3485214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Поможем Лягушке собрать мусор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22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5080">
        <p15:prstTrans prst="drape"/>
      </p:transition>
    </mc:Choice>
    <mc:Fallback>
      <p:transition spd="slow" advTm="5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87" y="477809"/>
            <a:ext cx="3687581" cy="5098605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6755" y="1450297"/>
            <a:ext cx="3516993" cy="4920637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2154884" y="4901898"/>
            <a:ext cx="2926782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Танец-игра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от Лягушки</a:t>
            </a:r>
          </a:p>
        </p:txBody>
      </p:sp>
    </p:spTree>
    <p:extLst>
      <p:ext uri="{BB962C8B-B14F-4D97-AF65-F5344CB8AC3E}">
        <p14:creationId xmlns:p14="http://schemas.microsoft.com/office/powerpoint/2010/main" val="1022431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790">
        <p15:prstTrans prst="drape"/>
      </p:transition>
    </mc:Choice>
    <mc:Fallback>
      <p:transition spd="slow" advTm="37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3817" y="728147"/>
            <a:ext cx="7886700" cy="17190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Не разводите </a:t>
            </a:r>
            <a:b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костры в лесу!</a:t>
            </a:r>
            <a:endParaRPr lang="ru-RU" sz="66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2440" y="2552133"/>
            <a:ext cx="3373369" cy="322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7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691">
        <p15:prstTrans prst="drape"/>
      </p:transition>
    </mc:Choice>
    <mc:Fallback>
      <p:transition spd="slow" advTm="26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908" y="1693889"/>
            <a:ext cx="3437713" cy="452703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091" y="614598"/>
            <a:ext cx="4461673" cy="3478726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блако 6"/>
          <p:cNvSpPr/>
          <p:nvPr/>
        </p:nvSpPr>
        <p:spPr>
          <a:xfrm>
            <a:off x="694943" y="4471826"/>
            <a:ext cx="5391063" cy="200767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Поможем Зайчику потушить пожар в лесу, который устроила девочка Маша</a:t>
            </a:r>
          </a:p>
        </p:txBody>
      </p:sp>
    </p:spTree>
    <p:extLst>
      <p:ext uri="{BB962C8B-B14F-4D97-AF65-F5344CB8AC3E}">
        <p14:creationId xmlns:p14="http://schemas.microsoft.com/office/powerpoint/2010/main" val="2396914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495">
        <p15:prstTrans prst="drape"/>
      </p:transition>
    </mc:Choice>
    <mc:Fallback>
      <p:transition spd="slow" advTm="44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38" y="1542718"/>
            <a:ext cx="8134382" cy="4014885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лако 3"/>
          <p:cNvSpPr/>
          <p:nvPr/>
        </p:nvSpPr>
        <p:spPr>
          <a:xfrm>
            <a:off x="2244777" y="4115737"/>
            <a:ext cx="4654446" cy="226164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В гости к детям пришла девочка Маша и рассказала как она одна гуляла в лесу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344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635">
        <p15:prstTrans prst="drape"/>
      </p:transition>
    </mc:Choice>
    <mc:Fallback>
      <p:transition spd="slow" advTm="46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868" y="1251116"/>
            <a:ext cx="3499843" cy="4977861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057" y="584616"/>
            <a:ext cx="3524036" cy="4991725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Облако 8"/>
          <p:cNvSpPr/>
          <p:nvPr/>
        </p:nvSpPr>
        <p:spPr>
          <a:xfrm>
            <a:off x="2509474" y="165047"/>
            <a:ext cx="3521352" cy="173870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Поможем Зайчику потушить пожар в лесу</a:t>
            </a:r>
          </a:p>
        </p:txBody>
      </p:sp>
    </p:spTree>
    <p:extLst>
      <p:ext uri="{BB962C8B-B14F-4D97-AF65-F5344CB8AC3E}">
        <p14:creationId xmlns:p14="http://schemas.microsoft.com/office/powerpoint/2010/main" val="1014239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303">
        <p15:prstTrans prst="drape"/>
      </p:transition>
    </mc:Choice>
    <mc:Fallback>
      <p:transition spd="slow" advTm="43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3802" y="459538"/>
            <a:ext cx="7886700" cy="1719055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Не ловите бабочек!</a:t>
            </a:r>
            <a:endParaRPr lang="ru-RU" sz="72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47650" r="35729" b="4743"/>
          <a:stretch/>
        </p:blipFill>
        <p:spPr>
          <a:xfrm>
            <a:off x="2511154" y="1931714"/>
            <a:ext cx="4121691" cy="40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71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821">
        <p15:prstTrans prst="drape"/>
      </p:transition>
    </mc:Choice>
    <mc:Fallback>
      <p:transition spd="slow" advTm="28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19" y="1514006"/>
            <a:ext cx="3493439" cy="4772405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227" y="464693"/>
            <a:ext cx="3343581" cy="5501391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лако 5"/>
          <p:cNvSpPr/>
          <p:nvPr/>
        </p:nvSpPr>
        <p:spPr>
          <a:xfrm>
            <a:off x="4377858" y="4998238"/>
            <a:ext cx="3622303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Девочка Маша поймала бабочек в сеть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1484026" y="539642"/>
            <a:ext cx="3470202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Спасём бабочек</a:t>
            </a:r>
          </a:p>
        </p:txBody>
      </p:sp>
    </p:spTree>
    <p:extLst>
      <p:ext uri="{BB962C8B-B14F-4D97-AF65-F5344CB8AC3E}">
        <p14:creationId xmlns:p14="http://schemas.microsoft.com/office/powerpoint/2010/main" val="1332323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5732">
        <p15:prstTrans prst="drape"/>
      </p:transition>
    </mc:Choice>
    <mc:Fallback>
      <p:transition spd="slow" advTm="57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15" y="1148003"/>
            <a:ext cx="6855769" cy="4561993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лако 3"/>
          <p:cNvSpPr/>
          <p:nvPr/>
        </p:nvSpPr>
        <p:spPr>
          <a:xfrm>
            <a:off x="524656" y="494672"/>
            <a:ext cx="5036696" cy="188876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ФЛЕШМОБ  и угощение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от </a:t>
            </a:r>
            <a:r>
              <a:rPr lang="ru-RU" sz="3200" b="1" dirty="0">
                <a:solidFill>
                  <a:schemeClr val="tx1"/>
                </a:solidFill>
                <a:latin typeface="Gabriola" panose="04040605051002020D02" pitchFamily="82" charset="0"/>
              </a:rPr>
              <a:t>Б</a:t>
            </a:r>
            <a:r>
              <a:rPr lang="ru-RU" sz="32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абочек</a:t>
            </a:r>
          </a:p>
        </p:txBody>
      </p:sp>
    </p:spTree>
    <p:extLst>
      <p:ext uri="{BB962C8B-B14F-4D97-AF65-F5344CB8AC3E}">
        <p14:creationId xmlns:p14="http://schemas.microsoft.com/office/powerpoint/2010/main" val="3348784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695">
        <p15:prstTrans prst="drape"/>
      </p:transition>
    </mc:Choice>
    <mc:Fallback>
      <p:transition spd="slow" advTm="46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327" y="292308"/>
            <a:ext cx="7664971" cy="57487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5362732"/>
            <a:ext cx="7886700" cy="99684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Gabriola" panose="04040605051002020D02" pitchFamily="82" charset="0"/>
              </a:rPr>
              <a:t>Б</a:t>
            </a:r>
            <a:r>
              <a:rPr lang="ru-RU" sz="6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ерегите нашу планету!</a:t>
            </a:r>
            <a:endParaRPr lang="ru-RU" sz="60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72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5526">
        <p15:prstTrans prst="drape"/>
      </p:transition>
    </mc:Choice>
    <mc:Fallback>
      <p:transition spd="slow" advTm="5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971" y="1221700"/>
            <a:ext cx="6785547" cy="508916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лако 3"/>
          <p:cNvSpPr/>
          <p:nvPr/>
        </p:nvSpPr>
        <p:spPr>
          <a:xfrm>
            <a:off x="1572718" y="254832"/>
            <a:ext cx="6042285" cy="226164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Маша хвастается как она вела себя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в лесу: разорила птичье гнездо, намусорила около водоема, разожгла костёр и поймала бабочек в сеть</a:t>
            </a:r>
            <a:endParaRPr lang="ru-RU" sz="2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11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660">
        <p15:prstTrans prst="drape"/>
      </p:transition>
    </mc:Choice>
    <mc:Fallback>
      <p:transition spd="slow" advTm="76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4215" y="2137223"/>
            <a:ext cx="7886700" cy="171905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Рисуем экологические </a:t>
            </a:r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(предупреждающие) </a:t>
            </a:r>
            <a:r>
              <a:rPr lang="ru-RU" sz="54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знаки</a:t>
            </a:r>
            <a:endParaRPr lang="ru-RU" sz="5400" b="1" dirty="0">
              <a:solidFill>
                <a:srgbClr val="0070C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749" y="3617832"/>
            <a:ext cx="2135066" cy="204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629" y="3615789"/>
            <a:ext cx="2083632" cy="1945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204" y="4177304"/>
            <a:ext cx="2138723" cy="2098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012" y="0"/>
            <a:ext cx="22739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13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157">
        <p15:prstTrans prst="drape"/>
      </p:transition>
    </mc:Choice>
    <mc:Fallback>
      <p:transition spd="slow" advTm="4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534" y="539646"/>
            <a:ext cx="3635747" cy="4847663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00" y="1573967"/>
            <a:ext cx="3520180" cy="468460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лако 5"/>
          <p:cNvSpPr/>
          <p:nvPr/>
        </p:nvSpPr>
        <p:spPr>
          <a:xfrm>
            <a:off x="1366284" y="292482"/>
            <a:ext cx="3417756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Рисуем экологические знаки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79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338">
        <p15:prstTrans prst="drape"/>
      </p:transition>
    </mc:Choice>
    <mc:Fallback>
      <p:transition spd="slow" advTm="33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900" y="1454046"/>
            <a:ext cx="3648362" cy="4864481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26" y="629586"/>
            <a:ext cx="3654421" cy="4883788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Облако 4"/>
          <p:cNvSpPr/>
          <p:nvPr/>
        </p:nvSpPr>
        <p:spPr>
          <a:xfrm>
            <a:off x="1741038" y="5014296"/>
            <a:ext cx="3417756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Рисуем экологические знаки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517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027">
        <p15:prstTrans prst="drape"/>
      </p:transition>
    </mc:Choice>
    <mc:Fallback>
      <p:transition spd="slow" advTm="40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174" y="1199213"/>
            <a:ext cx="6499652" cy="4863532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лако 3"/>
          <p:cNvSpPr/>
          <p:nvPr/>
        </p:nvSpPr>
        <p:spPr>
          <a:xfrm>
            <a:off x="706717" y="517335"/>
            <a:ext cx="3417756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Рисуем экологические знаки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83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192">
        <p15:prstTrans prst="drape"/>
      </p:transition>
    </mc:Choice>
    <mc:Fallback>
      <p:transition spd="slow" advTm="31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134" y="888388"/>
            <a:ext cx="6621280" cy="517147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лако 3"/>
          <p:cNvSpPr/>
          <p:nvPr/>
        </p:nvSpPr>
        <p:spPr>
          <a:xfrm>
            <a:off x="466874" y="4654620"/>
            <a:ext cx="3417756" cy="15739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Рисуем экологические знаки</a:t>
            </a:r>
            <a:endParaRPr lang="ru-RU" sz="2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05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773">
        <p15:prstTrans prst="drape"/>
      </p:transition>
    </mc:Choice>
    <mc:Fallback>
      <p:transition spd="slow" advTm="3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3979" y="948367"/>
            <a:ext cx="7886700" cy="1719055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Не разоряйте </a:t>
            </a:r>
            <a:b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птичьих гнёзд!</a:t>
            </a:r>
            <a:endParaRPr lang="ru-RU" sz="66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84" y="2817148"/>
            <a:ext cx="3327816" cy="31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15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259">
        <p15:prstTrans prst="drape"/>
      </p:transition>
    </mc:Choice>
    <mc:Fallback>
      <p:transition spd="slow" advTm="22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136</Words>
  <Application>Microsoft Office PowerPoint</Application>
  <PresentationFormat>Экран (4:3)</PresentationFormat>
  <Paragraphs>29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Gabriola</vt:lpstr>
      <vt:lpstr>Тема Office</vt:lpstr>
      <vt:lpstr>ЭКОЛОГИЧЕСКИЙ КВЕСТ «Лесные  приключения»</vt:lpstr>
      <vt:lpstr>Презентация PowerPoint</vt:lpstr>
      <vt:lpstr>Презентация PowerPoint</vt:lpstr>
      <vt:lpstr>Рисуем экологические (предупреждающие) знаки</vt:lpstr>
      <vt:lpstr>Презентация PowerPoint</vt:lpstr>
      <vt:lpstr>Презентация PowerPoint</vt:lpstr>
      <vt:lpstr>Презентация PowerPoint</vt:lpstr>
      <vt:lpstr>Презентация PowerPoint</vt:lpstr>
      <vt:lpstr>Не разоряйте  птичьих гнёзд!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разводите  костры в лесу!</vt:lpstr>
      <vt:lpstr>Презентация PowerPoint</vt:lpstr>
      <vt:lpstr>Презентация PowerPoint</vt:lpstr>
      <vt:lpstr>Не ловите бабочек!</vt:lpstr>
      <vt:lpstr>Презентация PowerPoint</vt:lpstr>
      <vt:lpstr>Презентация PowerPoint</vt:lpstr>
      <vt:lpstr>Берегите нашу планету!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КВЕСТ «Приключения в лесу»</dc:title>
  <dc:creator>user</dc:creator>
  <cp:lastModifiedBy>user</cp:lastModifiedBy>
  <cp:revision>4</cp:revision>
  <dcterms:created xsi:type="dcterms:W3CDTF">2023-06-12T06:40:35Z</dcterms:created>
  <dcterms:modified xsi:type="dcterms:W3CDTF">2023-06-12T16:45:39Z</dcterms:modified>
</cp:coreProperties>
</file>